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0" y="11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2.png"/><Relationship Id="rId3" Type="http://schemas.openxmlformats.org/officeDocument/2006/relationships/image" Target="../media/image159.png"/><Relationship Id="rId7" Type="http://schemas.openxmlformats.org/officeDocument/2006/relationships/image" Target="../media/image167.png"/><Relationship Id="rId12" Type="http://schemas.openxmlformats.org/officeDocument/2006/relationships/image" Target="../media/image17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170.png"/><Relationship Id="rId5" Type="http://schemas.openxmlformats.org/officeDocument/2006/relationships/image" Target="../media/image19.png"/><Relationship Id="rId10" Type="http://schemas.openxmlformats.org/officeDocument/2006/relationships/image" Target="../media/image89.png"/><Relationship Id="rId4" Type="http://schemas.openxmlformats.org/officeDocument/2006/relationships/image" Target="../media/image20.png"/><Relationship Id="rId9" Type="http://schemas.openxmlformats.org/officeDocument/2006/relationships/image" Target="../media/image1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59.png"/><Relationship Id="rId7" Type="http://schemas.openxmlformats.org/officeDocument/2006/relationships/image" Target="../media/image17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1.png"/><Relationship Id="rId3" Type="http://schemas.openxmlformats.org/officeDocument/2006/relationships/image" Target="../media/image159.png"/><Relationship Id="rId7" Type="http://schemas.openxmlformats.org/officeDocument/2006/relationships/image" Target="../media/image176.png"/><Relationship Id="rId12" Type="http://schemas.openxmlformats.org/officeDocument/2006/relationships/image" Target="../media/image18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79.png"/><Relationship Id="rId5" Type="http://schemas.openxmlformats.org/officeDocument/2006/relationships/image" Target="../media/image19.png"/><Relationship Id="rId10" Type="http://schemas.openxmlformats.org/officeDocument/2006/relationships/image" Target="../media/image178.png"/><Relationship Id="rId4" Type="http://schemas.openxmlformats.org/officeDocument/2006/relationships/image" Target="../media/image20.png"/><Relationship Id="rId9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3.png"/><Relationship Id="rId7" Type="http://schemas.openxmlformats.org/officeDocument/2006/relationships/image" Target="../media/image189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83.png"/><Relationship Id="rId4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4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.png"/><Relationship Id="rId10" Type="http://schemas.openxmlformats.org/officeDocument/2006/relationships/image" Target="../media/image199.png"/><Relationship Id="rId4" Type="http://schemas.openxmlformats.org/officeDocument/2006/relationships/image" Target="../media/image20.png"/><Relationship Id="rId9" Type="http://schemas.openxmlformats.org/officeDocument/2006/relationships/image" Target="../media/image1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3.png"/><Relationship Id="rId7" Type="http://schemas.openxmlformats.org/officeDocument/2006/relationships/hyperlink" Target="https://youtu.be/_X-l4g7yZnI" TargetMode="External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image" Target="../media/image2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4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3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0.png"/><Relationship Id="rId5" Type="http://schemas.openxmlformats.org/officeDocument/2006/relationships/image" Target="../media/image20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8.png"/><Relationship Id="rId5" Type="http://schemas.openxmlformats.org/officeDocument/2006/relationships/image" Target="../media/image20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8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7" Type="http://schemas.openxmlformats.org/officeDocument/2006/relationships/image" Target="../media/image19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5" Type="http://schemas.openxmlformats.org/officeDocument/2006/relationships/image" Target="../media/image60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8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9" Type="http://schemas.openxmlformats.org/officeDocument/2006/relationships/image" Target="../media/image122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47" Type="http://schemas.openxmlformats.org/officeDocument/2006/relationships/image" Target="../media/image130.png"/><Relationship Id="rId50" Type="http://schemas.openxmlformats.org/officeDocument/2006/relationships/image" Target="../media/image133.png"/><Relationship Id="rId7" Type="http://schemas.openxmlformats.org/officeDocument/2006/relationships/image" Target="../media/image90.png"/><Relationship Id="rId2" Type="http://schemas.openxmlformats.org/officeDocument/2006/relationships/image" Target="../media/image59.png"/><Relationship Id="rId16" Type="http://schemas.openxmlformats.org/officeDocument/2006/relationships/image" Target="../media/image99.png"/><Relationship Id="rId29" Type="http://schemas.openxmlformats.org/officeDocument/2006/relationships/image" Target="../media/image112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45" Type="http://schemas.openxmlformats.org/officeDocument/2006/relationships/image" Target="../media/image128.png"/><Relationship Id="rId53" Type="http://schemas.openxmlformats.org/officeDocument/2006/relationships/image" Target="../media/image136.png"/><Relationship Id="rId5" Type="http://schemas.openxmlformats.org/officeDocument/2006/relationships/image" Target="../media/image19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4" Type="http://schemas.openxmlformats.org/officeDocument/2006/relationships/image" Target="../media/image127.png"/><Relationship Id="rId52" Type="http://schemas.openxmlformats.org/officeDocument/2006/relationships/image" Target="../media/image135.png"/><Relationship Id="rId4" Type="http://schemas.openxmlformats.org/officeDocument/2006/relationships/image" Target="../media/image20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118.png"/><Relationship Id="rId43" Type="http://schemas.openxmlformats.org/officeDocument/2006/relationships/image" Target="../media/image126.png"/><Relationship Id="rId48" Type="http://schemas.openxmlformats.org/officeDocument/2006/relationships/image" Target="../media/image131.png"/><Relationship Id="rId8" Type="http://schemas.openxmlformats.org/officeDocument/2006/relationships/image" Target="../media/image91.png"/><Relationship Id="rId51" Type="http://schemas.openxmlformats.org/officeDocument/2006/relationships/image" Target="../media/image134.png"/><Relationship Id="rId3" Type="http://schemas.openxmlformats.org/officeDocument/2006/relationships/image" Target="../media/image6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46" Type="http://schemas.openxmlformats.org/officeDocument/2006/relationships/image" Target="../media/image129.png"/><Relationship Id="rId20" Type="http://schemas.openxmlformats.org/officeDocument/2006/relationships/image" Target="../media/image103.png"/><Relationship Id="rId41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49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26" Type="http://schemas.openxmlformats.org/officeDocument/2006/relationships/image" Target="../media/image157.png"/><Relationship Id="rId3" Type="http://schemas.openxmlformats.org/officeDocument/2006/relationships/image" Target="../media/image60.png"/><Relationship Id="rId21" Type="http://schemas.openxmlformats.org/officeDocument/2006/relationships/image" Target="../media/image152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5" Type="http://schemas.openxmlformats.org/officeDocument/2006/relationships/image" Target="../media/image156.png"/><Relationship Id="rId2" Type="http://schemas.openxmlformats.org/officeDocument/2006/relationships/image" Target="../media/image59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24" Type="http://schemas.openxmlformats.org/officeDocument/2006/relationships/image" Target="../media/image155.png"/><Relationship Id="rId5" Type="http://schemas.openxmlformats.org/officeDocument/2006/relationships/image" Target="../media/image19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20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9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64.png"/><Relationship Id="rId5" Type="http://schemas.openxmlformats.org/officeDocument/2006/relationships/image" Target="../media/image19.png"/><Relationship Id="rId10" Type="http://schemas.openxmlformats.org/officeDocument/2006/relationships/image" Target="../media/image163.png"/><Relationship Id="rId4" Type="http://schemas.openxmlformats.org/officeDocument/2006/relationships/image" Target="../media/image20.png"/><Relationship Id="rId9" Type="http://schemas.openxmlformats.org/officeDocument/2006/relationships/image" Target="../media/image1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6876" y="6251179"/>
            <a:ext cx="10694266" cy="6440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363" y="8608868"/>
            <a:ext cx="3586421" cy="5587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132" y="312890"/>
            <a:ext cx="5552522" cy="5587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72837" y="3750280"/>
            <a:ext cx="6577867" cy="2197102"/>
            <a:chOff x="6472837" y="3750280"/>
            <a:chExt cx="6577867" cy="21971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2837" y="3750280"/>
              <a:ext cx="6577867" cy="2197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9894" y="414634"/>
            <a:ext cx="10162302" cy="11887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6235" y="2378594"/>
            <a:ext cx="3263707" cy="6876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1955" y="3389108"/>
            <a:ext cx="4987224" cy="30635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77437" y="2385608"/>
            <a:ext cx="1610928" cy="5941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6306" y="6294031"/>
            <a:ext cx="6652688" cy="3214532"/>
            <a:chOff x="1056306" y="6294031"/>
            <a:chExt cx="6652688" cy="32145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306" y="6294031"/>
              <a:ext cx="6652688" cy="32145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57417" y="2414685"/>
            <a:ext cx="3627091" cy="6876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4691" y="3425198"/>
            <a:ext cx="3935607" cy="46385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89664" y="2421698"/>
            <a:ext cx="5152799" cy="5941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48949" y="4163958"/>
            <a:ext cx="5701567" cy="3741119"/>
            <a:chOff x="11948949" y="4163958"/>
            <a:chExt cx="5701567" cy="37411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48949" y="4163958"/>
              <a:ext cx="5701567" cy="3741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9894" y="414634"/>
            <a:ext cx="10162302" cy="11887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9014" y="2426715"/>
            <a:ext cx="2969748" cy="6876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0023" y="3485348"/>
            <a:ext cx="3535114" cy="36284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30216" y="2433728"/>
            <a:ext cx="4858804" cy="5941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23725" y="3530203"/>
            <a:ext cx="7943823" cy="6039686"/>
            <a:chOff x="5723725" y="3530203"/>
            <a:chExt cx="7943823" cy="60396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3725" y="3530203"/>
              <a:ext cx="7943823" cy="6039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9894" y="414634"/>
            <a:ext cx="10162302" cy="11887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729" y="2697947"/>
            <a:ext cx="3621589" cy="6876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3980" y="3471650"/>
            <a:ext cx="4733714" cy="30635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7282" y="2704961"/>
            <a:ext cx="3524467" cy="5941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06540" y="2697947"/>
            <a:ext cx="3327631" cy="6876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2404" y="3527035"/>
            <a:ext cx="3409981" cy="26182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59097" y="2704961"/>
            <a:ext cx="1349728" cy="5941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4548" y="6553988"/>
            <a:ext cx="8142601" cy="1761039"/>
            <a:chOff x="1094548" y="6553988"/>
            <a:chExt cx="8142601" cy="17610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4548" y="6553988"/>
              <a:ext cx="8142601" cy="17610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0810" y="6533937"/>
            <a:ext cx="7909707" cy="1627382"/>
            <a:chOff x="9740810" y="6533937"/>
            <a:chExt cx="7909707" cy="16273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40810" y="6533937"/>
              <a:ext cx="7909707" cy="1627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9894" y="414634"/>
            <a:ext cx="3788566" cy="11887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1226" y="2755556"/>
            <a:ext cx="3577337" cy="6171429"/>
            <a:chOff x="1191226" y="2755556"/>
            <a:chExt cx="3577337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1226" y="2755556"/>
              <a:ext cx="357733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30204" y="2755556"/>
            <a:ext cx="3512311" cy="6171429"/>
            <a:chOff x="5430204" y="2755556"/>
            <a:chExt cx="3512311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0204" y="2755556"/>
              <a:ext cx="351231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35162" y="2755556"/>
            <a:ext cx="3501927" cy="6171429"/>
            <a:chOff x="13635162" y="2755556"/>
            <a:chExt cx="3501927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35162" y="2755556"/>
              <a:ext cx="350192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4292" y="2755556"/>
            <a:ext cx="3434045" cy="6171429"/>
            <a:chOff x="9604292" y="2755556"/>
            <a:chExt cx="3434045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4292" y="2755556"/>
              <a:ext cx="343404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9894" y="414634"/>
            <a:ext cx="3788566" cy="11887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4697" y="2838095"/>
            <a:ext cx="3501167" cy="6171429"/>
            <a:chOff x="2514697" y="2838095"/>
            <a:chExt cx="3501167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4697" y="2838095"/>
              <a:ext cx="350116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36499" y="2838095"/>
            <a:ext cx="3534741" cy="6171429"/>
            <a:chOff x="7336499" y="2838095"/>
            <a:chExt cx="3534741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6499" y="2838095"/>
              <a:ext cx="353474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8160" y="2838095"/>
            <a:ext cx="3536758" cy="6171429"/>
            <a:chOff x="12228160" y="2838095"/>
            <a:chExt cx="3536758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28160" y="2838095"/>
              <a:ext cx="353675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9894" y="414634"/>
            <a:ext cx="6446590" cy="11887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pic>
        <p:nvPicPr>
          <p:cNvPr id="4" name="실행 영상">
            <a:hlinkClick r:id="" action="ppaction://media"/>
            <a:extLst>
              <a:ext uri="{FF2B5EF4-FFF2-40B4-BE49-F238E27FC236}">
                <a16:creationId xmlns:a16="http://schemas.microsoft.com/office/drawing/2014/main" id="{EDACE093-6D25-472D-91DD-56AC5CF873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10890" y="1714500"/>
            <a:ext cx="4466219" cy="8261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9894" y="414634"/>
            <a:ext cx="4435687" cy="11887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837" y="2338440"/>
            <a:ext cx="4761499" cy="7662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665" y="3201973"/>
            <a:ext cx="4952147" cy="20995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64143" y="2293609"/>
            <a:ext cx="3096521" cy="6527131"/>
            <a:chOff x="13564143" y="2293609"/>
            <a:chExt cx="3096521" cy="65271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64143" y="2293609"/>
              <a:ext cx="3096521" cy="6527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1905" y="2014550"/>
            <a:ext cx="7100997" cy="7100997"/>
            <a:chOff x="11561905" y="2014550"/>
            <a:chExt cx="7100997" cy="71009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61905" y="2014550"/>
              <a:ext cx="7100997" cy="7100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2731" y="2006676"/>
            <a:ext cx="7100997" cy="7100997"/>
            <a:chOff x="7342731" y="2006676"/>
            <a:chExt cx="7100997" cy="71009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2731" y="2006676"/>
              <a:ext cx="7100997" cy="71009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01561" y="5282627"/>
            <a:ext cx="1983338" cy="588904"/>
            <a:chOff x="9901561" y="5282627"/>
            <a:chExt cx="1983338" cy="5889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1561" y="5282627"/>
              <a:ext cx="1983338" cy="58890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8837" y="6035021"/>
            <a:ext cx="2183878" cy="76623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0071" y="6898553"/>
            <a:ext cx="5241151" cy="15977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363" y="6095830"/>
            <a:ext cx="3586424" cy="5587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16644" y="3507398"/>
            <a:ext cx="7252426" cy="2373192"/>
            <a:chOff x="5516644" y="3507398"/>
            <a:chExt cx="7252426" cy="237319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59210" y="5693226"/>
              <a:ext cx="7097386" cy="187365"/>
              <a:chOff x="5659210" y="5693226"/>
              <a:chExt cx="7097386" cy="18736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59210" y="5693226"/>
                <a:ext cx="7097386" cy="18736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0712" y="3290690"/>
              <a:ext cx="8139540" cy="327909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659210" y="3507398"/>
              <a:ext cx="7097386" cy="187365"/>
              <a:chOff x="5659210" y="3507398"/>
              <a:chExt cx="7097386" cy="18736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59210" y="3507398"/>
                <a:ext cx="7097386" cy="187365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0052" y="2772466"/>
            <a:ext cx="7351241" cy="6241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04525" y="7023726"/>
            <a:ext cx="2357868" cy="787562"/>
            <a:chOff x="8204525" y="7023726"/>
            <a:chExt cx="2357868" cy="7875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4525" y="7023726"/>
              <a:ext cx="2357868" cy="787562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3FB1C1-607B-4069-B240-086A783A9B59}"/>
              </a:ext>
            </a:extLst>
          </p:cNvPr>
          <p:cNvGrpSpPr/>
          <p:nvPr/>
        </p:nvGrpSpPr>
        <p:grpSpPr>
          <a:xfrm>
            <a:off x="6553200" y="9191544"/>
            <a:ext cx="5574906" cy="558719"/>
            <a:chOff x="6553200" y="9191544"/>
            <a:chExt cx="5574906" cy="558719"/>
          </a:xfrm>
        </p:grpSpPr>
        <p:pic>
          <p:nvPicPr>
            <p:cNvPr id="16" name="Object 15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3906" y="9191544"/>
              <a:ext cx="5234200" cy="55871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553200" y="9303575"/>
              <a:ext cx="301773" cy="259525"/>
              <a:chOff x="6539147" y="9245048"/>
              <a:chExt cx="301773" cy="25952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6539147" y="9245048"/>
                <a:ext cx="301773" cy="25952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1164" y="2187688"/>
            <a:ext cx="887406" cy="64887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1850" y="1893176"/>
            <a:ext cx="4380326" cy="22758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9277" y="2561115"/>
            <a:ext cx="2636588" cy="55871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3594849"/>
            <a:ext cx="2744674" cy="5587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7" y="4628572"/>
            <a:ext cx="3562484" cy="5587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9277" y="5662306"/>
            <a:ext cx="4913691" cy="5587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9277" y="6696039"/>
            <a:ext cx="1819311" cy="5587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29277" y="7720687"/>
            <a:ext cx="2134504" cy="5587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176" y="4382958"/>
            <a:ext cx="9787624" cy="2022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988" y="1876885"/>
            <a:ext cx="3213910" cy="6694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9894" y="414633"/>
            <a:ext cx="5480446" cy="118872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0772" y="268649"/>
            <a:ext cx="1330722" cy="14833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4464" y="2680265"/>
            <a:ext cx="3298972" cy="5941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081" y="7534663"/>
            <a:ext cx="13302408" cy="2022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633" y="4285027"/>
            <a:ext cx="2755525" cy="2328042"/>
            <a:chOff x="798633" y="4285027"/>
            <a:chExt cx="2755525" cy="23280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633" y="4285027"/>
              <a:ext cx="2755525" cy="23280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9894" y="414634"/>
            <a:ext cx="5682915" cy="11887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4740" y="1733355"/>
            <a:ext cx="8390476" cy="8390476"/>
            <a:chOff x="3624740" y="1733355"/>
            <a:chExt cx="8390476" cy="83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988437" y="2062791"/>
              <a:ext cx="3655527" cy="7705455"/>
              <a:chOff x="5988437" y="2062791"/>
              <a:chExt cx="3655527" cy="77054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88437" y="2062791"/>
                <a:ext cx="3655527" cy="77054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624740" y="1733355"/>
              <a:ext cx="8382920" cy="8382920"/>
              <a:chOff x="3624740" y="1733355"/>
              <a:chExt cx="8382920" cy="838292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24740" y="1733355"/>
                <a:ext cx="8382920" cy="838292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007660" y="2586494"/>
            <a:ext cx="6790476" cy="6790476"/>
            <a:chOff x="12007660" y="2586494"/>
            <a:chExt cx="6790476" cy="67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929422" y="2854820"/>
              <a:ext cx="2871905" cy="6218631"/>
              <a:chOff x="13929422" y="2854820"/>
              <a:chExt cx="2871905" cy="621863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29422" y="2854820"/>
                <a:ext cx="2871905" cy="621863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007660" y="2586494"/>
              <a:ext cx="6785173" cy="6785173"/>
              <a:chOff x="12007660" y="2586494"/>
              <a:chExt cx="6785173" cy="678517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07660" y="2586494"/>
                <a:ext cx="6785173" cy="6785173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97644" y="5795825"/>
            <a:ext cx="2089250" cy="45299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72032" y="4089363"/>
            <a:ext cx="913866" cy="107468"/>
            <a:chOff x="5272032" y="4089363"/>
            <a:chExt cx="913866" cy="1074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2032" y="4089363"/>
              <a:ext cx="913866" cy="1074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85898" y="3993272"/>
            <a:ext cx="291755" cy="291755"/>
            <a:chOff x="6185898" y="3993272"/>
            <a:chExt cx="291755" cy="2917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238323" y="4047268"/>
              <a:ext cx="186905" cy="186905"/>
              <a:chOff x="6238323" y="4047268"/>
              <a:chExt cx="186905" cy="1869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38323" y="4047268"/>
                <a:ext cx="186905" cy="18690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185898" y="3993272"/>
              <a:ext cx="291755" cy="291755"/>
              <a:chOff x="6185898" y="3993272"/>
              <a:chExt cx="291755" cy="2917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85898" y="3993272"/>
                <a:ext cx="291755" cy="291755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61579" y="3950574"/>
            <a:ext cx="799216" cy="4529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060808" y="4143097"/>
            <a:ext cx="1299510" cy="291755"/>
            <a:chOff x="9060808" y="4143097"/>
            <a:chExt cx="1299510" cy="29175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352562" y="4239188"/>
              <a:ext cx="1007755" cy="107468"/>
              <a:chOff x="9352562" y="4239188"/>
              <a:chExt cx="1007755" cy="10746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352562" y="4239188"/>
                <a:ext cx="1007755" cy="1074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060808" y="4143097"/>
              <a:ext cx="291755" cy="291755"/>
              <a:chOff x="9060808" y="4143097"/>
              <a:chExt cx="291755" cy="29175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9113233" y="4197093"/>
                <a:ext cx="186905" cy="186905"/>
                <a:chOff x="9113233" y="4197093"/>
                <a:chExt cx="186905" cy="186905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113233" y="4197093"/>
                  <a:ext cx="186905" cy="18690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9060808" y="4143097"/>
                <a:ext cx="291755" cy="291755"/>
                <a:chOff x="9060808" y="4143097"/>
                <a:chExt cx="291755" cy="291755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060808" y="4143097"/>
                  <a:ext cx="291755" cy="29175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24597" y="4093130"/>
            <a:ext cx="2089238" cy="45299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5176" y="4423689"/>
            <a:ext cx="1904685" cy="211980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54649" y="1573240"/>
            <a:ext cx="1458026" cy="131268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73332" y="2182187"/>
            <a:ext cx="1606005" cy="45299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192391" y="5804407"/>
            <a:ext cx="1299510" cy="291755"/>
            <a:chOff x="9192391" y="5804407"/>
            <a:chExt cx="1299510" cy="29175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484146" y="5900498"/>
              <a:ext cx="1007755" cy="107468"/>
              <a:chOff x="9484146" y="5900498"/>
              <a:chExt cx="1007755" cy="10746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484146" y="5900498"/>
                <a:ext cx="1007755" cy="10746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9192391" y="5804407"/>
              <a:ext cx="291755" cy="291755"/>
              <a:chOff x="9192391" y="5804407"/>
              <a:chExt cx="291755" cy="291755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9244816" y="5858403"/>
                <a:ext cx="186905" cy="186905"/>
                <a:chOff x="9244816" y="5858403"/>
                <a:chExt cx="186905" cy="186905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244816" y="5858403"/>
                  <a:ext cx="186905" cy="18690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9192391" y="5804407"/>
                <a:ext cx="291755" cy="291755"/>
                <a:chOff x="9192391" y="5804407"/>
                <a:chExt cx="291755" cy="291755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192391" y="5804407"/>
                  <a:ext cx="291755" cy="29175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97644" y="6226302"/>
            <a:ext cx="1643370" cy="45299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192391" y="6234885"/>
            <a:ext cx="1299510" cy="291755"/>
            <a:chOff x="9192391" y="6234885"/>
            <a:chExt cx="1299510" cy="291755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484146" y="6330976"/>
              <a:ext cx="1007755" cy="107468"/>
              <a:chOff x="9484146" y="6330976"/>
              <a:chExt cx="1007755" cy="107468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484146" y="6330976"/>
                <a:ext cx="1007755" cy="10746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192391" y="6234885"/>
              <a:ext cx="291755" cy="291755"/>
              <a:chOff x="9192391" y="6234885"/>
              <a:chExt cx="291755" cy="291755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9244816" y="6288881"/>
                <a:ext cx="186905" cy="186905"/>
                <a:chOff x="9244816" y="6288881"/>
                <a:chExt cx="186905" cy="18690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244816" y="6288881"/>
                  <a:ext cx="186905" cy="18690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9192391" y="6234885"/>
                <a:ext cx="291755" cy="291755"/>
                <a:chOff x="9192391" y="6234885"/>
                <a:chExt cx="291755" cy="2917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192391" y="6234885"/>
                  <a:ext cx="291755" cy="291755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20671" y="3143617"/>
            <a:ext cx="2850106" cy="6171429"/>
            <a:chOff x="13920671" y="3143617"/>
            <a:chExt cx="285010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20671" y="3143617"/>
              <a:ext cx="2850106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9894" y="414634"/>
            <a:ext cx="5682915" cy="11887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4533" y="2857903"/>
            <a:ext cx="6742382" cy="6742382"/>
            <a:chOff x="11974533" y="2857903"/>
            <a:chExt cx="6742382" cy="6742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4533" y="2857903"/>
              <a:ext cx="6742382" cy="6742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5083" y="2857903"/>
            <a:ext cx="6742857" cy="6742857"/>
            <a:chOff x="7755083" y="2857903"/>
            <a:chExt cx="6742857" cy="67428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652143" y="3141771"/>
              <a:ext cx="2873465" cy="6175029"/>
              <a:chOff x="9652143" y="3141771"/>
              <a:chExt cx="2873465" cy="61750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52143" y="3141771"/>
                <a:ext cx="2873465" cy="61750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55083" y="2857903"/>
              <a:ext cx="6742382" cy="6742382"/>
              <a:chOff x="7755083" y="2857903"/>
              <a:chExt cx="6742382" cy="674238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55083" y="2857903"/>
                <a:ext cx="6742382" cy="674238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266667" y="3466304"/>
            <a:ext cx="5542857" cy="5542857"/>
            <a:chOff x="-266667" y="3466304"/>
            <a:chExt cx="5542857" cy="55428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03516" y="3661309"/>
              <a:ext cx="2355136" cy="5099655"/>
              <a:chOff x="1303516" y="3661309"/>
              <a:chExt cx="2355136" cy="50996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3516" y="3661309"/>
                <a:ext cx="2355136" cy="50996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66667" y="3466304"/>
              <a:ext cx="5539984" cy="5539984"/>
              <a:chOff x="-266667" y="3466304"/>
              <a:chExt cx="5539984" cy="553998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66667" y="3466304"/>
                <a:ext cx="5539984" cy="553998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3571464" y="2857903"/>
            <a:ext cx="6742857" cy="6742857"/>
            <a:chOff x="3571464" y="2857903"/>
            <a:chExt cx="6742857" cy="67428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514711" y="3108286"/>
              <a:ext cx="2850106" cy="6171429"/>
              <a:chOff x="5514711" y="3108286"/>
              <a:chExt cx="2850106" cy="617142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514711" y="3108286"/>
                <a:ext cx="2850106" cy="61714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571464" y="2857903"/>
              <a:ext cx="6742382" cy="6742382"/>
              <a:chOff x="3571464" y="2857903"/>
              <a:chExt cx="6742382" cy="674238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71464" y="2857903"/>
                <a:ext cx="6742382" cy="6742382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28867" y="1981382"/>
            <a:ext cx="2437284" cy="131268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12486" y="1990907"/>
            <a:ext cx="1688844" cy="13126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55816" y="1981383"/>
            <a:ext cx="2381308" cy="13126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3289" y="3006525"/>
            <a:ext cx="2274827" cy="45299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675132" y="6214399"/>
            <a:ext cx="258194" cy="258194"/>
            <a:chOff x="15675132" y="6214399"/>
            <a:chExt cx="258194" cy="25819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721527" y="6262184"/>
              <a:ext cx="165405" cy="165405"/>
              <a:chOff x="15721527" y="6262184"/>
              <a:chExt cx="165405" cy="1654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21527" y="6262184"/>
                <a:ext cx="165405" cy="16540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675132" y="6214399"/>
              <a:ext cx="258194" cy="258194"/>
              <a:chOff x="15675132" y="6214399"/>
              <a:chExt cx="258194" cy="25819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675132" y="6214399"/>
                <a:ext cx="258194" cy="258194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90854" y="5806787"/>
            <a:ext cx="1454330" cy="40088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856473" y="6120498"/>
            <a:ext cx="431053" cy="129413"/>
            <a:chOff x="15856473" y="6120498"/>
            <a:chExt cx="431053" cy="12941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040000">
              <a:off x="15856473" y="6120498"/>
              <a:ext cx="431053" cy="129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8762" y="4642718"/>
            <a:ext cx="1336827" cy="352937"/>
            <a:chOff x="1988762" y="4642718"/>
            <a:chExt cx="1336827" cy="352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8762" y="4642718"/>
              <a:ext cx="1336827" cy="352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88762" y="4988385"/>
            <a:ext cx="1336827" cy="352937"/>
            <a:chOff x="1988762" y="4988385"/>
            <a:chExt cx="1336827" cy="3529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88762" y="4988385"/>
              <a:ext cx="1336827" cy="3529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67608" y="2672198"/>
            <a:ext cx="979135" cy="539091"/>
            <a:chOff x="2167608" y="2672198"/>
            <a:chExt cx="979135" cy="5390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7608" y="2672198"/>
              <a:ext cx="979135" cy="5390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9894" y="414634"/>
            <a:ext cx="7372787" cy="11887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28" y="1882775"/>
            <a:ext cx="3493741" cy="6876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56493" y="2789120"/>
            <a:ext cx="722462" cy="3553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73267" y="5738152"/>
            <a:ext cx="1167818" cy="467105"/>
            <a:chOff x="2073267" y="5738152"/>
            <a:chExt cx="1167818" cy="4671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3267" y="5738152"/>
              <a:ext cx="1167818" cy="4671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03571" y="3574677"/>
            <a:ext cx="1336827" cy="352937"/>
            <a:chOff x="2003571" y="3574677"/>
            <a:chExt cx="1336827" cy="3529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3571" y="3574677"/>
              <a:ext cx="1336827" cy="3529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03571" y="3920344"/>
            <a:ext cx="1336827" cy="352937"/>
            <a:chOff x="2003571" y="3920344"/>
            <a:chExt cx="1336827" cy="3529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03571" y="3920344"/>
              <a:ext cx="1336827" cy="3529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25985" y="3269399"/>
            <a:ext cx="260161" cy="239912"/>
            <a:chOff x="2525985" y="3269399"/>
            <a:chExt cx="260161" cy="2399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2525985" y="3269399"/>
              <a:ext cx="260161" cy="23991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13907" y="3761305"/>
            <a:ext cx="736382" cy="40064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38661" y="4221883"/>
            <a:ext cx="614324" cy="3553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55951" y="3636842"/>
            <a:ext cx="578775" cy="3553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27095" y="4341079"/>
            <a:ext cx="260161" cy="239912"/>
            <a:chOff x="2527095" y="4341079"/>
            <a:chExt cx="260161" cy="2399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2527095" y="4341079"/>
              <a:ext cx="260161" cy="2399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81018" y="3902516"/>
            <a:ext cx="748278" cy="16701"/>
            <a:chOff x="3381018" y="3902516"/>
            <a:chExt cx="748278" cy="167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81018" y="3902516"/>
              <a:ext cx="748278" cy="167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13103" y="6501505"/>
            <a:ext cx="5218413" cy="20436"/>
            <a:chOff x="1513103" y="6501505"/>
            <a:chExt cx="5218413" cy="204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513103" y="6501505"/>
              <a:ext cx="5218413" cy="204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77592" y="4858702"/>
            <a:ext cx="1000733" cy="30248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24345" y="5430366"/>
            <a:ext cx="260161" cy="239912"/>
            <a:chOff x="2524345" y="5430366"/>
            <a:chExt cx="260161" cy="2399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2524345" y="5430366"/>
              <a:ext cx="260161" cy="23991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43300" y="5849100"/>
            <a:ext cx="1037821" cy="3241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527095" y="6281381"/>
            <a:ext cx="260161" cy="239912"/>
            <a:chOff x="2527095" y="6281381"/>
            <a:chExt cx="260161" cy="23991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2527095" y="6281381"/>
              <a:ext cx="260161" cy="2399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73267" y="6597417"/>
            <a:ext cx="1167818" cy="467105"/>
            <a:chOff x="2073267" y="6597417"/>
            <a:chExt cx="1167818" cy="46710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3267" y="6597417"/>
              <a:ext cx="1167818" cy="46710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48972" y="6708383"/>
            <a:ext cx="1203043" cy="32392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527095" y="7140647"/>
            <a:ext cx="260161" cy="239912"/>
            <a:chOff x="2527095" y="7140647"/>
            <a:chExt cx="260161" cy="23991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2527095" y="7140647"/>
              <a:ext cx="260161" cy="2399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88762" y="7446126"/>
            <a:ext cx="1336827" cy="352937"/>
            <a:chOff x="1988762" y="7446126"/>
            <a:chExt cx="1336827" cy="35293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8762" y="7446126"/>
              <a:ext cx="1336827" cy="35293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988762" y="7791793"/>
            <a:ext cx="1336827" cy="352937"/>
            <a:chOff x="1988762" y="7791793"/>
            <a:chExt cx="1336827" cy="35293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88762" y="7791793"/>
              <a:ext cx="1336827" cy="352937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60447" y="7657895"/>
            <a:ext cx="1003190" cy="31329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29793" y="8090582"/>
            <a:ext cx="614324" cy="35531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526477" y="8209779"/>
            <a:ext cx="260161" cy="239912"/>
            <a:chOff x="2526477" y="8209779"/>
            <a:chExt cx="260161" cy="23991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2526477" y="8209779"/>
              <a:ext cx="260161" cy="2399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073267" y="8508790"/>
            <a:ext cx="1167818" cy="467105"/>
            <a:chOff x="2073267" y="8508790"/>
            <a:chExt cx="1167818" cy="46710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3267" y="8508790"/>
              <a:ext cx="1167818" cy="46710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93132" y="8598197"/>
            <a:ext cx="1074207" cy="35366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14436" y="7508292"/>
            <a:ext cx="578775" cy="35531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340398" y="7790666"/>
            <a:ext cx="788898" cy="17607"/>
            <a:chOff x="3340398" y="7790666"/>
            <a:chExt cx="788898" cy="1760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40398" y="7790666"/>
              <a:ext cx="788898" cy="1760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527095" y="9047965"/>
            <a:ext cx="260161" cy="239912"/>
            <a:chOff x="2527095" y="9047965"/>
            <a:chExt cx="260161" cy="23991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2527095" y="9047965"/>
              <a:ext cx="260161" cy="23991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073267" y="9363388"/>
            <a:ext cx="1167818" cy="467105"/>
            <a:chOff x="2073267" y="9363388"/>
            <a:chExt cx="1167818" cy="46710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3267" y="9363388"/>
              <a:ext cx="1167818" cy="467105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61153" y="9462035"/>
            <a:ext cx="943271" cy="36812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806182" y="9080659"/>
            <a:ext cx="1327148" cy="58189"/>
            <a:chOff x="2806182" y="9080659"/>
            <a:chExt cx="1327148" cy="5818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2806182" y="9080659"/>
              <a:ext cx="1327148" cy="58189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00911" y="3471817"/>
            <a:ext cx="3263707" cy="68769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0914392" y="4575529"/>
            <a:ext cx="1207588" cy="664872"/>
            <a:chOff x="10914392" y="4575529"/>
            <a:chExt cx="1207588" cy="66487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14392" y="4575529"/>
              <a:ext cx="1207588" cy="664872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024016" y="4719731"/>
            <a:ext cx="891028" cy="43821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1356386" y="5312069"/>
            <a:ext cx="320862" cy="295888"/>
            <a:chOff x="11356386" y="5312069"/>
            <a:chExt cx="320862" cy="29588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11356386" y="5312069"/>
              <a:ext cx="320862" cy="29588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798038" y="5688575"/>
            <a:ext cx="1440295" cy="576090"/>
            <a:chOff x="10798038" y="5688575"/>
            <a:chExt cx="1440295" cy="576090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98038" y="5688575"/>
              <a:ext cx="1440295" cy="576090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834537" y="5799029"/>
            <a:ext cx="1426326" cy="438253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1357755" y="6358551"/>
            <a:ext cx="320862" cy="295888"/>
            <a:chOff x="11357755" y="6358551"/>
            <a:chExt cx="320862" cy="295888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11357755" y="6358551"/>
              <a:ext cx="320862" cy="29588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808679" y="6765602"/>
            <a:ext cx="1440295" cy="576090"/>
            <a:chOff x="10808679" y="6765602"/>
            <a:chExt cx="1440295" cy="576090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08679" y="6765602"/>
              <a:ext cx="1440295" cy="576090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833698" y="6888069"/>
            <a:ext cx="1414861" cy="43473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1368395" y="7435578"/>
            <a:ext cx="320862" cy="295888"/>
            <a:chOff x="11368395" y="7435578"/>
            <a:chExt cx="320862" cy="295888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11368395" y="7435578"/>
              <a:ext cx="320862" cy="29588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807392" y="7843924"/>
            <a:ext cx="1440295" cy="576090"/>
            <a:chOff x="10807392" y="7843924"/>
            <a:chExt cx="1440295" cy="576090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07392" y="7843924"/>
              <a:ext cx="1440295" cy="576090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669120" y="7965588"/>
            <a:ext cx="1163356" cy="454010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62956" y="4692260"/>
            <a:ext cx="578775" cy="355311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3388023" y="4957934"/>
            <a:ext cx="748278" cy="16701"/>
            <a:chOff x="3388023" y="4957934"/>
            <a:chExt cx="748278" cy="16701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88023" y="4957934"/>
              <a:ext cx="748278" cy="1670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480722" y="5142857"/>
            <a:ext cx="4662135" cy="740832"/>
            <a:chOff x="4480722" y="5142857"/>
            <a:chExt cx="4662135" cy="740832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80722" y="5142857"/>
              <a:ext cx="4662135" cy="74083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3266036" y="4995654"/>
            <a:ext cx="3601386" cy="2454576"/>
            <a:chOff x="13266036" y="4995654"/>
            <a:chExt cx="3601386" cy="2454576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266036" y="4995654"/>
              <a:ext cx="3601386" cy="245457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441447" y="6214114"/>
            <a:ext cx="4682362" cy="773944"/>
            <a:chOff x="4441447" y="6214114"/>
            <a:chExt cx="4682362" cy="773944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41447" y="6214114"/>
              <a:ext cx="4682362" cy="773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9894" y="414634"/>
            <a:ext cx="7372787" cy="11887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7586" y="1941923"/>
            <a:ext cx="3627091" cy="687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8507" y="3000892"/>
            <a:ext cx="1053691" cy="580140"/>
            <a:chOff x="1718507" y="3000892"/>
            <a:chExt cx="1053691" cy="5801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8507" y="3000892"/>
              <a:ext cx="1053691" cy="5801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14160" y="3126717"/>
            <a:ext cx="777474" cy="382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04172" y="3643566"/>
            <a:ext cx="279971" cy="258180"/>
            <a:chOff x="2104172" y="3643566"/>
            <a:chExt cx="279971" cy="258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104172" y="3643566"/>
              <a:ext cx="279971" cy="258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8251" y="3972089"/>
            <a:ext cx="1438619" cy="379811"/>
            <a:chOff x="1538251" y="3972089"/>
            <a:chExt cx="1438619" cy="379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8251" y="3972089"/>
              <a:ext cx="1438619" cy="379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8251" y="4344077"/>
            <a:ext cx="1438619" cy="379811"/>
            <a:chOff x="1538251" y="4344077"/>
            <a:chExt cx="1438619" cy="3798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38251" y="4344077"/>
              <a:ext cx="1438619" cy="3798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8397" y="4174905"/>
            <a:ext cx="1120422" cy="4047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0784" y="4668576"/>
            <a:ext cx="661101" cy="3823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85994" y="4038988"/>
            <a:ext cx="622846" cy="3823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01639" y="4796849"/>
            <a:ext cx="279971" cy="258180"/>
            <a:chOff x="2101639" y="4796849"/>
            <a:chExt cx="279971" cy="2581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101639" y="4796849"/>
              <a:ext cx="279971" cy="2581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20584" y="4324892"/>
            <a:ext cx="2996751" cy="16759"/>
            <a:chOff x="3020584" y="4324892"/>
            <a:chExt cx="2996751" cy="167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20584" y="4324892"/>
              <a:ext cx="2996751" cy="16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16982" y="5121456"/>
            <a:ext cx="1256741" cy="502672"/>
            <a:chOff x="1616982" y="5121456"/>
            <a:chExt cx="1256741" cy="50267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6982" y="5121456"/>
              <a:ext cx="1256741" cy="50267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42489" y="5223269"/>
            <a:ext cx="1254938" cy="38559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5367" y="5706049"/>
            <a:ext cx="279971" cy="258180"/>
            <a:chOff x="2105367" y="5706049"/>
            <a:chExt cx="279971" cy="2581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105367" y="5706049"/>
              <a:ext cx="279971" cy="2581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8002" y="6035467"/>
            <a:ext cx="1438619" cy="379811"/>
            <a:chOff x="1528002" y="6035467"/>
            <a:chExt cx="1438619" cy="3798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8002" y="6035467"/>
              <a:ext cx="1438619" cy="3798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8002" y="6407455"/>
            <a:ext cx="1438619" cy="379811"/>
            <a:chOff x="1528002" y="6407455"/>
            <a:chExt cx="1438619" cy="37981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28002" y="6407455"/>
              <a:ext cx="1438619" cy="37981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96939" y="6248172"/>
            <a:ext cx="935246" cy="40959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0535" y="6731954"/>
            <a:ext cx="661101" cy="38236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75745" y="6102366"/>
            <a:ext cx="622846" cy="38236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091390" y="6860227"/>
            <a:ext cx="279971" cy="258180"/>
            <a:chOff x="2091390" y="6860227"/>
            <a:chExt cx="279971" cy="25818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091390" y="6860227"/>
              <a:ext cx="279971" cy="2581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10335" y="6388270"/>
            <a:ext cx="805255" cy="17972"/>
            <a:chOff x="3010335" y="6388270"/>
            <a:chExt cx="805255" cy="1797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10335" y="6388270"/>
              <a:ext cx="805255" cy="179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52188" y="6014969"/>
            <a:ext cx="1438619" cy="379811"/>
            <a:chOff x="3852188" y="6014969"/>
            <a:chExt cx="1438619" cy="37981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2188" y="6014969"/>
              <a:ext cx="1438619" cy="3798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52188" y="6386957"/>
            <a:ext cx="1438619" cy="379811"/>
            <a:chOff x="3852188" y="6386957"/>
            <a:chExt cx="1438619" cy="37981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3852188" y="6386957"/>
              <a:ext cx="1438619" cy="37981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78491" y="6215808"/>
            <a:ext cx="867044" cy="43115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74721" y="6711456"/>
            <a:ext cx="661101" cy="38236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99930" y="6081868"/>
            <a:ext cx="622846" cy="38236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415576" y="6839729"/>
            <a:ext cx="279971" cy="258180"/>
            <a:chOff x="4415576" y="6839729"/>
            <a:chExt cx="279971" cy="25818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415576" y="6839729"/>
              <a:ext cx="279971" cy="2581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324272" y="6367772"/>
            <a:ext cx="697213" cy="15561"/>
            <a:chOff x="5324272" y="6367772"/>
            <a:chExt cx="697213" cy="1556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24272" y="6367772"/>
              <a:ext cx="697213" cy="155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16982" y="7224995"/>
            <a:ext cx="1256741" cy="502672"/>
            <a:chOff x="1616982" y="7224995"/>
            <a:chExt cx="1256741" cy="50267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6982" y="7224995"/>
              <a:ext cx="1256741" cy="50267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6731" y="7241158"/>
            <a:ext cx="918117" cy="54927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105367" y="7809589"/>
            <a:ext cx="279971" cy="258180"/>
            <a:chOff x="2105367" y="7809589"/>
            <a:chExt cx="279971" cy="25818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105367" y="7809589"/>
              <a:ext cx="279971" cy="25818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948827" y="7224995"/>
            <a:ext cx="1256741" cy="502672"/>
            <a:chOff x="3948827" y="7224995"/>
            <a:chExt cx="1256741" cy="50267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48827" y="7224995"/>
              <a:ext cx="1256741" cy="502672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74294" y="7326814"/>
            <a:ext cx="1065170" cy="38559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34835" y="8138329"/>
            <a:ext cx="1438619" cy="379811"/>
            <a:chOff x="1534835" y="8138329"/>
            <a:chExt cx="1438619" cy="37981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4835" y="8138329"/>
              <a:ext cx="1438619" cy="37981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34835" y="8510317"/>
            <a:ext cx="1438619" cy="379811"/>
            <a:chOff x="1534835" y="8510317"/>
            <a:chExt cx="1438619" cy="37981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34835" y="8510317"/>
              <a:ext cx="1438619" cy="379811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37936" y="8351031"/>
            <a:ext cx="499546" cy="409599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7368" y="8834816"/>
            <a:ext cx="661101" cy="38236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85994" y="8205228"/>
            <a:ext cx="622846" cy="38236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098223" y="8963089"/>
            <a:ext cx="279971" cy="258180"/>
            <a:chOff x="2098223" y="8963089"/>
            <a:chExt cx="279971" cy="25818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098223" y="8963089"/>
              <a:ext cx="279971" cy="25818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017168" y="8491132"/>
            <a:ext cx="539242" cy="20916"/>
            <a:chOff x="3017168" y="8491132"/>
            <a:chExt cx="539242" cy="20916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17168" y="8491132"/>
              <a:ext cx="539242" cy="2091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622190" y="9304133"/>
            <a:ext cx="1256741" cy="502672"/>
            <a:chOff x="1622190" y="9304133"/>
            <a:chExt cx="1256741" cy="50267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2190" y="9304133"/>
              <a:ext cx="1256741" cy="502672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01539" y="9410291"/>
            <a:ext cx="1015096" cy="396151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3650521" y="6671796"/>
            <a:ext cx="4717868" cy="24059"/>
            <a:chOff x="3650521" y="6671796"/>
            <a:chExt cx="4717868" cy="2405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3650521" y="6671796"/>
              <a:ext cx="4717868" cy="2405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931659" y="8388875"/>
            <a:ext cx="1258858" cy="20819"/>
            <a:chOff x="3931659" y="8388875"/>
            <a:chExt cx="1258858" cy="20819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3931659" y="8388875"/>
              <a:ext cx="1258858" cy="2081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290052" y="8758913"/>
            <a:ext cx="522304" cy="20259"/>
            <a:chOff x="3290052" y="8758913"/>
            <a:chExt cx="522304" cy="20259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3290052" y="8758913"/>
              <a:ext cx="522304" cy="2025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403995" y="9011798"/>
            <a:ext cx="3613167" cy="52326"/>
            <a:chOff x="2403995" y="9011798"/>
            <a:chExt cx="3613167" cy="52326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2403995" y="9011798"/>
              <a:ext cx="3613167" cy="5232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676190" y="6072697"/>
            <a:ext cx="2464522" cy="1170260"/>
            <a:chOff x="6676190" y="6072697"/>
            <a:chExt cx="2464522" cy="1170260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76190" y="6072697"/>
              <a:ext cx="2464522" cy="117026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6783128" y="4533983"/>
            <a:ext cx="2250648" cy="996188"/>
            <a:chOff x="6783128" y="4533983"/>
            <a:chExt cx="2250648" cy="996188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83128" y="4533983"/>
              <a:ext cx="2250648" cy="996188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268198" y="1663180"/>
            <a:ext cx="2969748" cy="687695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1348564" y="2454561"/>
            <a:ext cx="803559" cy="442423"/>
            <a:chOff x="11348564" y="2454561"/>
            <a:chExt cx="803559" cy="442423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48564" y="2454561"/>
              <a:ext cx="803559" cy="442423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421510" y="2550516"/>
            <a:ext cx="592912" cy="291598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1642678" y="2944673"/>
            <a:ext cx="213510" cy="196891"/>
            <a:chOff x="11642678" y="2944673"/>
            <a:chExt cx="213510" cy="196891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1642678" y="2944673"/>
              <a:ext cx="213510" cy="19689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278220" y="3195209"/>
            <a:ext cx="958408" cy="383345"/>
            <a:chOff x="11278220" y="3195209"/>
            <a:chExt cx="958408" cy="383345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278220" y="3195209"/>
              <a:ext cx="958408" cy="383345"/>
            </a:xfrm>
            <a:prstGeom prst="rect">
              <a:avLst/>
            </a:prstGeom>
          </p:spPr>
        </p:pic>
      </p:grpSp>
      <p:pic>
        <p:nvPicPr>
          <p:cNvPr id="129" name="Object 12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335698" y="3286263"/>
            <a:ext cx="865700" cy="265995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1650669" y="3641029"/>
            <a:ext cx="213510" cy="196891"/>
            <a:chOff x="11650669" y="3641029"/>
            <a:chExt cx="213510" cy="196891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1650669" y="3641029"/>
              <a:ext cx="213510" cy="19689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205888" y="3911204"/>
            <a:ext cx="1097111" cy="289649"/>
            <a:chOff x="11205888" y="3911204"/>
            <a:chExt cx="1097111" cy="289649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205888" y="3911204"/>
              <a:ext cx="1097111" cy="28964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205888" y="4194888"/>
            <a:ext cx="1097111" cy="289649"/>
            <a:chOff x="11205888" y="4194888"/>
            <a:chExt cx="1097111" cy="289649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800000">
              <a:off x="11205888" y="4194888"/>
              <a:ext cx="1097111" cy="289649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422412" y="4075845"/>
            <a:ext cx="691652" cy="279972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070511" y="4442359"/>
            <a:ext cx="474991" cy="291597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233654" y="3962225"/>
            <a:ext cx="504165" cy="291597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11635535" y="4540178"/>
            <a:ext cx="213510" cy="196891"/>
            <a:chOff x="11635535" y="4540178"/>
            <a:chExt cx="213510" cy="196891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1635535" y="4540178"/>
              <a:ext cx="213510" cy="196891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2336336" y="4180257"/>
            <a:ext cx="614099" cy="13706"/>
            <a:chOff x="12336336" y="4180257"/>
            <a:chExt cx="614099" cy="13706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336336" y="4180257"/>
              <a:ext cx="614099" cy="13706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1227160" y="4800034"/>
            <a:ext cx="1097111" cy="289649"/>
            <a:chOff x="11227160" y="4800034"/>
            <a:chExt cx="1097111" cy="289649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227160" y="4800034"/>
              <a:ext cx="1097111" cy="289649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1227160" y="5083718"/>
            <a:ext cx="1097111" cy="289649"/>
            <a:chOff x="11227160" y="5083718"/>
            <a:chExt cx="1097111" cy="289649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800000">
              <a:off x="11227160" y="5083718"/>
              <a:ext cx="1097111" cy="289649"/>
            </a:xfrm>
            <a:prstGeom prst="rect">
              <a:avLst/>
            </a:prstGeom>
          </p:spPr>
        </p:pic>
      </p:grpSp>
      <p:pic>
        <p:nvPicPr>
          <p:cNvPr id="154" name="Object 153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1338520" y="4945699"/>
            <a:ext cx="884153" cy="307611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091821" y="5331185"/>
            <a:ext cx="504165" cy="291597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254968" y="4851053"/>
            <a:ext cx="474991" cy="291597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1656808" y="5429008"/>
            <a:ext cx="213510" cy="196891"/>
            <a:chOff x="11656808" y="5429008"/>
            <a:chExt cx="213510" cy="19689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1656808" y="5429008"/>
              <a:ext cx="213510" cy="196891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2357608" y="5069087"/>
            <a:ext cx="614099" cy="13706"/>
            <a:chOff x="12357608" y="5069087"/>
            <a:chExt cx="614099" cy="13706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357608" y="5069087"/>
              <a:ext cx="614099" cy="13706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296457" y="5675922"/>
            <a:ext cx="958408" cy="383345"/>
            <a:chOff x="11296457" y="5675922"/>
            <a:chExt cx="958408" cy="383345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296457" y="5675922"/>
              <a:ext cx="958408" cy="383345"/>
            </a:xfrm>
            <a:prstGeom prst="rect">
              <a:avLst/>
            </a:prstGeom>
          </p:spPr>
        </p:pic>
      </p:grpSp>
      <p:pic>
        <p:nvPicPr>
          <p:cNvPr id="166" name="Object 16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353933" y="5657552"/>
            <a:ext cx="734791" cy="490628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11668906" y="6121741"/>
            <a:ext cx="213510" cy="196891"/>
            <a:chOff x="11668906" y="6121741"/>
            <a:chExt cx="213510" cy="196891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1668906" y="6121741"/>
              <a:ext cx="213510" cy="196891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1229336" y="6366022"/>
            <a:ext cx="1097111" cy="289649"/>
            <a:chOff x="11229336" y="6366022"/>
            <a:chExt cx="1097111" cy="289649"/>
          </a:xfrm>
        </p:grpSpPr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229336" y="6366022"/>
              <a:ext cx="1097111" cy="289649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1229336" y="6649705"/>
            <a:ext cx="1097111" cy="289649"/>
            <a:chOff x="11229336" y="6649705"/>
            <a:chExt cx="1097111" cy="289649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800000">
              <a:off x="11229336" y="6649705"/>
              <a:ext cx="1097111" cy="289649"/>
            </a:xfrm>
            <a:prstGeom prst="rect">
              <a:avLst/>
            </a:prstGeom>
          </p:spPr>
        </p:pic>
      </p:grpSp>
      <p:pic>
        <p:nvPicPr>
          <p:cNvPr id="176" name="Object 175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340698" y="6511685"/>
            <a:ext cx="884153" cy="307611"/>
          </a:xfrm>
          <a:prstGeom prst="rect">
            <a:avLst/>
          </a:prstGeom>
        </p:spPr>
      </p:pic>
      <p:pic>
        <p:nvPicPr>
          <p:cNvPr id="177" name="Object 1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093997" y="6897173"/>
            <a:ext cx="504165" cy="291597"/>
          </a:xfrm>
          <a:prstGeom prst="rect">
            <a:avLst/>
          </a:prstGeom>
        </p:spPr>
      </p:pic>
      <p:pic>
        <p:nvPicPr>
          <p:cNvPr id="178" name="Object 1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257143" y="6417040"/>
            <a:ext cx="474991" cy="291597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11658984" y="6994995"/>
            <a:ext cx="213510" cy="196891"/>
            <a:chOff x="11658984" y="6994995"/>
            <a:chExt cx="213510" cy="196891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1658984" y="6994995"/>
              <a:ext cx="213510" cy="196891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2359784" y="6635074"/>
            <a:ext cx="614099" cy="13706"/>
            <a:chOff x="12359784" y="6635074"/>
            <a:chExt cx="614099" cy="13706"/>
          </a:xfrm>
        </p:grpSpPr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359784" y="6635074"/>
              <a:ext cx="614099" cy="13706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1296457" y="7266888"/>
            <a:ext cx="958408" cy="383345"/>
            <a:chOff x="11296457" y="7266888"/>
            <a:chExt cx="958408" cy="383345"/>
          </a:xfrm>
        </p:grpSpPr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296457" y="7266888"/>
              <a:ext cx="958408" cy="383345"/>
            </a:xfrm>
            <a:prstGeom prst="rect">
              <a:avLst/>
            </a:prstGeom>
          </p:spPr>
        </p:pic>
      </p:grpSp>
      <p:pic>
        <p:nvPicPr>
          <p:cNvPr id="188" name="Object 18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353933" y="7248521"/>
            <a:ext cx="835762" cy="490628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1668906" y="7712707"/>
            <a:ext cx="213510" cy="196891"/>
            <a:chOff x="11668906" y="7712707"/>
            <a:chExt cx="213510" cy="196891"/>
          </a:xfrm>
        </p:grpSpPr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1668906" y="7712707"/>
              <a:ext cx="213510" cy="196891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229336" y="7954647"/>
            <a:ext cx="1097111" cy="289649"/>
            <a:chOff x="11229336" y="7954647"/>
            <a:chExt cx="1097111" cy="289649"/>
          </a:xfrm>
        </p:grpSpPr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229336" y="7954647"/>
              <a:ext cx="1097111" cy="289649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229336" y="8238330"/>
            <a:ext cx="1097111" cy="289649"/>
            <a:chOff x="11229336" y="8238330"/>
            <a:chExt cx="1097111" cy="289649"/>
          </a:xfrm>
        </p:grpSpPr>
        <p:pic>
          <p:nvPicPr>
            <p:cNvPr id="196" name="Object 19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800000">
              <a:off x="11229336" y="8238330"/>
              <a:ext cx="1097111" cy="289649"/>
            </a:xfrm>
            <a:prstGeom prst="rect">
              <a:avLst/>
            </a:prstGeom>
          </p:spPr>
        </p:pic>
      </p:grpSp>
      <p:pic>
        <p:nvPicPr>
          <p:cNvPr id="198" name="Object 197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1340698" y="8100294"/>
            <a:ext cx="736993" cy="307611"/>
          </a:xfrm>
          <a:prstGeom prst="rect">
            <a:avLst/>
          </a:prstGeom>
        </p:spPr>
      </p:pic>
      <p:pic>
        <p:nvPicPr>
          <p:cNvPr id="199" name="Object 19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093997" y="8485798"/>
            <a:ext cx="504165" cy="291597"/>
          </a:xfrm>
          <a:prstGeom prst="rect">
            <a:avLst/>
          </a:prstGeom>
        </p:spPr>
      </p:pic>
      <p:pic>
        <p:nvPicPr>
          <p:cNvPr id="200" name="Object 19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2471126" y="8005665"/>
            <a:ext cx="261008" cy="291597"/>
          </a:xfrm>
          <a:prstGeom prst="rect">
            <a:avLst/>
          </a:prstGeom>
        </p:spPr>
      </p:pic>
      <p:grpSp>
        <p:nvGrpSpPr>
          <p:cNvPr id="1055" name="그룹 1055"/>
          <p:cNvGrpSpPr/>
          <p:nvPr/>
        </p:nvGrpSpPr>
        <p:grpSpPr>
          <a:xfrm>
            <a:off x="11658984" y="8583621"/>
            <a:ext cx="213510" cy="196891"/>
            <a:chOff x="11658984" y="8583621"/>
            <a:chExt cx="213510" cy="196891"/>
          </a:xfrm>
        </p:grpSpPr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1658984" y="8583621"/>
              <a:ext cx="213510" cy="19689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2359784" y="8223699"/>
            <a:ext cx="614099" cy="13706"/>
            <a:chOff x="12359784" y="8223699"/>
            <a:chExt cx="614099" cy="13706"/>
          </a:xfrm>
        </p:grpSpPr>
        <p:pic>
          <p:nvPicPr>
            <p:cNvPr id="205" name="Object 20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359784" y="8223699"/>
              <a:ext cx="614099" cy="13706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11296457" y="8851000"/>
            <a:ext cx="958408" cy="383345"/>
            <a:chOff x="11296457" y="8851000"/>
            <a:chExt cx="958408" cy="383345"/>
          </a:xfrm>
        </p:grpSpPr>
        <p:pic>
          <p:nvPicPr>
            <p:cNvPr id="208" name="Object 20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296457" y="8851000"/>
              <a:ext cx="958408" cy="383345"/>
            </a:xfrm>
            <a:prstGeom prst="rect">
              <a:avLst/>
            </a:prstGeom>
          </p:spPr>
        </p:pic>
      </p:grpSp>
      <p:pic>
        <p:nvPicPr>
          <p:cNvPr id="210" name="Object 209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1328614" y="8841607"/>
            <a:ext cx="838921" cy="490628"/>
          </a:xfrm>
          <a:prstGeom prst="rect">
            <a:avLst/>
          </a:prstGeom>
        </p:spPr>
      </p:pic>
      <p:grpSp>
        <p:nvGrpSpPr>
          <p:cNvPr id="1058" name="그룹 1058"/>
          <p:cNvGrpSpPr/>
          <p:nvPr/>
        </p:nvGrpSpPr>
        <p:grpSpPr>
          <a:xfrm>
            <a:off x="11668906" y="9296819"/>
            <a:ext cx="213510" cy="196891"/>
            <a:chOff x="11668906" y="9296819"/>
            <a:chExt cx="213510" cy="196891"/>
          </a:xfrm>
        </p:grpSpPr>
        <p:pic>
          <p:nvPicPr>
            <p:cNvPr id="212" name="Object 21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1668906" y="9296819"/>
              <a:ext cx="213510" cy="196891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11297088" y="9572176"/>
            <a:ext cx="958408" cy="383345"/>
            <a:chOff x="11297088" y="9572176"/>
            <a:chExt cx="958408" cy="383345"/>
          </a:xfrm>
        </p:grpSpPr>
        <p:pic>
          <p:nvPicPr>
            <p:cNvPr id="215" name="Object 21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297088" y="9572176"/>
              <a:ext cx="958408" cy="383345"/>
            </a:xfrm>
            <a:prstGeom prst="rect">
              <a:avLst/>
            </a:prstGeom>
          </p:spPr>
        </p:pic>
      </p:grpSp>
      <p:pic>
        <p:nvPicPr>
          <p:cNvPr id="217" name="Object 216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0954631" y="9594545"/>
            <a:ext cx="1083186" cy="379703"/>
          </a:xfrm>
          <a:prstGeom prst="rect">
            <a:avLst/>
          </a:prstGeom>
        </p:spPr>
      </p:pic>
      <p:grpSp>
        <p:nvGrpSpPr>
          <p:cNvPr id="1060" name="그룹 1060"/>
          <p:cNvGrpSpPr/>
          <p:nvPr/>
        </p:nvGrpSpPr>
        <p:grpSpPr>
          <a:xfrm>
            <a:off x="10370174" y="6764114"/>
            <a:ext cx="5205260" cy="20385"/>
            <a:chOff x="10370174" y="6764114"/>
            <a:chExt cx="5205260" cy="20385"/>
          </a:xfrm>
        </p:grpSpPr>
        <p:pic>
          <p:nvPicPr>
            <p:cNvPr id="219" name="Object 218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-16200000">
              <a:off x="10370174" y="6764114"/>
              <a:ext cx="5205260" cy="20385"/>
            </a:xfrm>
            <a:prstGeom prst="rect">
              <a:avLst/>
            </a:prstGeom>
          </p:spPr>
        </p:pic>
      </p:grpSp>
      <p:grpSp>
        <p:nvGrpSpPr>
          <p:cNvPr id="1061" name="그룹 1061"/>
          <p:cNvGrpSpPr/>
          <p:nvPr/>
        </p:nvGrpSpPr>
        <p:grpSpPr>
          <a:xfrm>
            <a:off x="11919053" y="9330321"/>
            <a:ext cx="1065390" cy="60202"/>
            <a:chOff x="11919053" y="9330321"/>
            <a:chExt cx="1065390" cy="60202"/>
          </a:xfrm>
        </p:grpSpPr>
        <p:pic>
          <p:nvPicPr>
            <p:cNvPr id="222" name="Object 221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10800000">
              <a:off x="11919053" y="9330321"/>
              <a:ext cx="1065390" cy="60202"/>
            </a:xfrm>
            <a:prstGeom prst="rect">
              <a:avLst/>
            </a:prstGeom>
          </p:spPr>
        </p:pic>
      </p:grpSp>
      <p:grpSp>
        <p:nvGrpSpPr>
          <p:cNvPr id="1062" name="그룹 1062"/>
          <p:cNvGrpSpPr/>
          <p:nvPr/>
        </p:nvGrpSpPr>
        <p:grpSpPr>
          <a:xfrm>
            <a:off x="13723965" y="4161995"/>
            <a:ext cx="3085714" cy="3032205"/>
            <a:chOff x="13723965" y="4161995"/>
            <a:chExt cx="3085714" cy="3032205"/>
          </a:xfrm>
        </p:grpSpPr>
        <p:pic>
          <p:nvPicPr>
            <p:cNvPr id="225" name="Object 224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723965" y="4161995"/>
              <a:ext cx="3085714" cy="30322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9894" y="414634"/>
            <a:ext cx="7372787" cy="11887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4252" y="2577252"/>
            <a:ext cx="3621589" cy="687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73612" y="3603684"/>
            <a:ext cx="1114070" cy="613383"/>
            <a:chOff x="1873612" y="3603684"/>
            <a:chExt cx="1114070" cy="6133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3612" y="3603684"/>
              <a:ext cx="1114070" cy="6133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746" y="3736719"/>
            <a:ext cx="822025" cy="4042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81377" y="4283185"/>
            <a:ext cx="296014" cy="272974"/>
            <a:chOff x="2281377" y="4283185"/>
            <a:chExt cx="296014" cy="272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81377" y="4283185"/>
              <a:ext cx="296014" cy="272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76085" y="5870572"/>
            <a:ext cx="1328756" cy="531477"/>
            <a:chOff x="1776085" y="5870572"/>
            <a:chExt cx="1328756" cy="5314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6085" y="5870572"/>
              <a:ext cx="1328756" cy="5314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1348" y="5859059"/>
            <a:ext cx="1266975" cy="6358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92456" y="6488664"/>
            <a:ext cx="296014" cy="272974"/>
            <a:chOff x="2292456" y="6488664"/>
            <a:chExt cx="296014" cy="2729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92456" y="6488664"/>
              <a:ext cx="296014" cy="2729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74898" y="6865387"/>
            <a:ext cx="1328756" cy="531477"/>
            <a:chOff x="1774898" y="6865387"/>
            <a:chExt cx="1328756" cy="5314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4898" y="6865387"/>
              <a:ext cx="1328756" cy="53147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7334" y="6977629"/>
            <a:ext cx="1073264" cy="4188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64594" y="4642556"/>
            <a:ext cx="1521057" cy="401575"/>
            <a:chOff x="1664594" y="4642556"/>
            <a:chExt cx="1521057" cy="4015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4594" y="4642556"/>
              <a:ext cx="1521057" cy="401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64594" y="5035860"/>
            <a:ext cx="1521057" cy="401575"/>
            <a:chOff x="1664594" y="5035860"/>
            <a:chExt cx="1521057" cy="401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664594" y="5035860"/>
              <a:ext cx="1521057" cy="40157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59943" y="4807654"/>
            <a:ext cx="1081820" cy="65751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3717" y="5375825"/>
            <a:ext cx="698984" cy="4042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76411" y="5511448"/>
            <a:ext cx="296014" cy="272974"/>
            <a:chOff x="2276411" y="5511448"/>
            <a:chExt cx="296014" cy="2729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76411" y="5511448"/>
              <a:ext cx="296014" cy="27297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59179" y="4713289"/>
            <a:ext cx="658537" cy="4042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202500" y="5034577"/>
            <a:ext cx="720924" cy="21040"/>
            <a:chOff x="3202500" y="5034577"/>
            <a:chExt cx="720924" cy="210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02500" y="5034577"/>
              <a:ext cx="720924" cy="210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47410" y="5793655"/>
            <a:ext cx="1533809" cy="18219"/>
            <a:chOff x="3147410" y="5793655"/>
            <a:chExt cx="1533809" cy="182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3147410" y="5793655"/>
              <a:ext cx="1533809" cy="182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26472" y="6526585"/>
            <a:ext cx="1292405" cy="66209"/>
            <a:chOff x="2626472" y="6526585"/>
            <a:chExt cx="1292405" cy="6620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2626472" y="6526585"/>
              <a:ext cx="1292405" cy="6620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47130" y="2577252"/>
            <a:ext cx="3327631" cy="6876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886593" y="3603686"/>
            <a:ext cx="1114070" cy="613383"/>
            <a:chOff x="10886593" y="3603686"/>
            <a:chExt cx="1114070" cy="61338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6593" y="3603686"/>
              <a:ext cx="1114070" cy="61338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87728" y="3736721"/>
            <a:ext cx="822025" cy="40427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294359" y="4283188"/>
            <a:ext cx="296014" cy="272974"/>
            <a:chOff x="11294359" y="4283188"/>
            <a:chExt cx="296014" cy="27297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294359" y="4283188"/>
              <a:ext cx="296014" cy="2729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89067" y="5870574"/>
            <a:ext cx="1328756" cy="531477"/>
            <a:chOff x="10789067" y="5870574"/>
            <a:chExt cx="1328756" cy="53147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9067" y="5870574"/>
              <a:ext cx="1328756" cy="53147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96066" y="5859064"/>
            <a:ext cx="927815" cy="63587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05438" y="6488666"/>
            <a:ext cx="296014" cy="272974"/>
            <a:chOff x="11305438" y="6488666"/>
            <a:chExt cx="296014" cy="27297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305438" y="6488666"/>
              <a:ext cx="296014" cy="27297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87880" y="6865390"/>
            <a:ext cx="1328756" cy="531477"/>
            <a:chOff x="10787880" y="6865390"/>
            <a:chExt cx="1328756" cy="53147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7880" y="6865390"/>
              <a:ext cx="1328756" cy="531477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60316" y="6977631"/>
            <a:ext cx="1073264" cy="41885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677576" y="4642558"/>
            <a:ext cx="1521057" cy="401575"/>
            <a:chOff x="10677576" y="4642558"/>
            <a:chExt cx="1521057" cy="40157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77576" y="4642558"/>
              <a:ext cx="1521057" cy="40157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77576" y="5035862"/>
            <a:ext cx="1521057" cy="401575"/>
            <a:chOff x="10677576" y="5035862"/>
            <a:chExt cx="1521057" cy="40157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0677576" y="5035862"/>
              <a:ext cx="1521057" cy="401575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72925" y="4883507"/>
            <a:ext cx="1176160" cy="356475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96699" y="5375827"/>
            <a:ext cx="698984" cy="40427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289393" y="5511450"/>
            <a:ext cx="296014" cy="272974"/>
            <a:chOff x="11289393" y="5511450"/>
            <a:chExt cx="296014" cy="27297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289393" y="5511450"/>
              <a:ext cx="296014" cy="27297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72161" y="4713291"/>
            <a:ext cx="658537" cy="40427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215482" y="5034580"/>
            <a:ext cx="720924" cy="21040"/>
            <a:chOff x="12215482" y="5034580"/>
            <a:chExt cx="720924" cy="2104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15482" y="5034580"/>
              <a:ext cx="720924" cy="2104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160392" y="5793657"/>
            <a:ext cx="1533809" cy="18219"/>
            <a:chOff x="12160392" y="5793657"/>
            <a:chExt cx="1533809" cy="1821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160392" y="5793657"/>
              <a:ext cx="1533809" cy="1821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639454" y="6526587"/>
            <a:ext cx="1292405" cy="66209"/>
            <a:chOff x="11639454" y="6526587"/>
            <a:chExt cx="1292405" cy="6620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1639454" y="6526587"/>
              <a:ext cx="1292405" cy="6620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402897" y="3325188"/>
            <a:ext cx="2403065" cy="1511605"/>
            <a:chOff x="14402897" y="3325188"/>
            <a:chExt cx="2403065" cy="151160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02897" y="3325188"/>
              <a:ext cx="2403065" cy="151160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177619" y="5382943"/>
            <a:ext cx="3085714" cy="2370130"/>
            <a:chOff x="5177619" y="5382943"/>
            <a:chExt cx="3085714" cy="2370130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77619" y="5382943"/>
              <a:ext cx="3085714" cy="237013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918444" y="3472323"/>
            <a:ext cx="1604065" cy="1489489"/>
            <a:chOff x="5918444" y="3472323"/>
            <a:chExt cx="1604065" cy="1489489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18444" y="3472323"/>
              <a:ext cx="1604065" cy="148948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936160" y="5304503"/>
            <a:ext cx="3336539" cy="2195091"/>
            <a:chOff x="13936160" y="5304503"/>
            <a:chExt cx="3336539" cy="219509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36160" y="5304503"/>
              <a:ext cx="3336539" cy="2195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9894" y="414634"/>
            <a:ext cx="10162302" cy="11887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772" y="268649"/>
            <a:ext cx="1330724" cy="1483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5198" y="208990"/>
            <a:ext cx="17015319" cy="261464"/>
            <a:chOff x="635198" y="208990"/>
            <a:chExt cx="17015319" cy="2614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98" y="208990"/>
              <a:ext cx="17015319" cy="2614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198" y="1418213"/>
            <a:ext cx="17015319" cy="43148"/>
            <a:chOff x="635198" y="1418213"/>
            <a:chExt cx="17015319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98" y="1418213"/>
              <a:ext cx="17015319" cy="431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97804" y="2104561"/>
            <a:ext cx="3493741" cy="687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6306" y="7552020"/>
            <a:ext cx="4732231" cy="2530727"/>
            <a:chOff x="1056306" y="7552020"/>
            <a:chExt cx="4732231" cy="2530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306" y="7552020"/>
              <a:ext cx="4732231" cy="2530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5866" y="1881262"/>
            <a:ext cx="5139087" cy="3305551"/>
            <a:chOff x="795866" y="1881262"/>
            <a:chExt cx="5139087" cy="3305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866" y="1881262"/>
              <a:ext cx="5139087" cy="33055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644" y="2119505"/>
            <a:ext cx="4235768" cy="29354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72231" y="3077336"/>
            <a:ext cx="3326371" cy="50837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8209" y="5486206"/>
            <a:ext cx="3200510" cy="20995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84800" y="2172090"/>
            <a:ext cx="3848112" cy="5941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65454" y="3080085"/>
            <a:ext cx="6116494" cy="6820865"/>
            <a:chOff x="11665454" y="3080085"/>
            <a:chExt cx="6116494" cy="68208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65454" y="3080085"/>
              <a:ext cx="6116494" cy="6820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Ssarivibebe Ssarivibebe</cp:lastModifiedBy>
  <cp:revision>5</cp:revision>
  <dcterms:created xsi:type="dcterms:W3CDTF">2021-12-13T23:41:22Z</dcterms:created>
  <dcterms:modified xsi:type="dcterms:W3CDTF">2021-12-13T14:45:56Z</dcterms:modified>
</cp:coreProperties>
</file>